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70" r:id="rId6"/>
    <p:sldId id="271" r:id="rId7"/>
    <p:sldId id="272" r:id="rId8"/>
    <p:sldId id="261" r:id="rId9"/>
    <p:sldId id="262" r:id="rId10"/>
    <p:sldId id="263" r:id="rId11"/>
    <p:sldId id="264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EAB0777-4C60-462E-A92C-CDAFD498799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9DE6EB8-52AB-45EA-A660-3E1EBFA72987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hyperlink" Target="https://www.youtube.com/watch?v=f2MOtBxYBKo" TargetMode="Externa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www.youtube.com/watch?v=LmcZc8DPPLY" TargetMode="Externa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l_sMI177ag" TargetMode="Externa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554376"/>
            <a:ext cx="8506144" cy="1362456"/>
          </a:xfrm>
        </p:spPr>
        <p:txBody>
          <a:bodyPr/>
          <a:lstStyle/>
          <a:p>
            <a:pPr algn="ctr"/>
            <a:r>
              <a:rPr lang="en-US" dirty="0" err="1" smtClean="0"/>
              <a:t>Universidade</a:t>
            </a:r>
            <a:r>
              <a:rPr lang="en-US" dirty="0" smtClean="0"/>
              <a:t> de São Paulo</a:t>
            </a:r>
            <a:br>
              <a:rPr lang="en-US" dirty="0" smtClean="0"/>
            </a:br>
            <a:r>
              <a:rPr lang="en-US" dirty="0" smtClean="0"/>
              <a:t>PTC5750 </a:t>
            </a:r>
            <a:endParaRPr lang="en-US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251520" y="2996952"/>
            <a:ext cx="8784976" cy="3810728"/>
          </a:xfrm>
          <a:prstGeom prst="rect">
            <a:avLst/>
          </a:prstGeom>
          <a:ln>
            <a:noFill/>
          </a:ln>
        </p:spPr>
        <p:txBody>
          <a:bodyPr vert="horz" lIns="0" tIns="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en-US" sz="5600" b="1" kern="1200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>
                <a:solidFill>
                  <a:schemeClr val="tx1">
                    <a:lumMod val="65000"/>
                  </a:schemeClr>
                </a:solidFill>
              </a:rPr>
              <a:t>Aplicação em tempo real do algoritmo de Lucas-Kanade</a:t>
            </a:r>
          </a:p>
          <a:p>
            <a:endParaRPr lang="pt-BR" dirty="0" smtClean="0">
              <a:solidFill>
                <a:schemeClr val="tx1">
                  <a:lumMod val="65000"/>
                </a:schemeClr>
              </a:solidFill>
            </a:endParaRPr>
          </a:p>
          <a:p>
            <a:endParaRPr lang="pt-BR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pt-BR" dirty="0" smtClean="0">
                <a:solidFill>
                  <a:schemeClr val="tx1">
                    <a:lumMod val="65000"/>
                  </a:schemeClr>
                </a:solidFill>
              </a:rPr>
              <a:t>André Botelho</a:t>
            </a:r>
          </a:p>
        </p:txBody>
      </p:sp>
    </p:spTree>
    <p:extLst>
      <p:ext uri="{BB962C8B-B14F-4D97-AF65-F5344CB8AC3E}">
        <p14:creationId xmlns:p14="http://schemas.microsoft.com/office/powerpoint/2010/main" val="9038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266344"/>
            <a:ext cx="7772400" cy="1362456"/>
          </a:xfrm>
        </p:spPr>
        <p:txBody>
          <a:bodyPr/>
          <a:lstStyle/>
          <a:p>
            <a:r>
              <a:rPr lang="en-US" dirty="0" err="1" smtClean="0"/>
              <a:t>Resultados</a:t>
            </a:r>
            <a:endParaRPr lang="en-US" dirty="0"/>
          </a:p>
        </p:txBody>
      </p:sp>
      <p:graphicFrame>
        <p:nvGraphicFramePr>
          <p:cNvPr id="4" name="Object 3">
            <a:hlinkClick r:id="rId3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609404"/>
              </p:ext>
            </p:extLst>
          </p:nvPr>
        </p:nvGraphicFramePr>
        <p:xfrm>
          <a:off x="6876256" y="764704"/>
          <a:ext cx="2055813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ackager Shell Object" showAsIcon="1" r:id="rId4" imgW="2055960" imgH="686880" progId="Package">
                  <p:embed/>
                </p:oleObj>
              </mc:Choice>
              <mc:Fallback>
                <p:oleObj name="Packager Shell Object" showAsIcon="1" r:id="rId4" imgW="2055960" imgH="686880" progId="Packag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764704"/>
                        <a:ext cx="2055813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hlinkClick r:id="rId6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50367"/>
              </p:ext>
            </p:extLst>
          </p:nvPr>
        </p:nvGraphicFramePr>
        <p:xfrm>
          <a:off x="5580112" y="692696"/>
          <a:ext cx="114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ackager Shell Object" showAsIcon="1" r:id="rId7" imgW="1142280" imgH="686880" progId="Package">
                  <p:embed/>
                </p:oleObj>
              </mc:Choice>
              <mc:Fallback>
                <p:oleObj name="Packager Shell Object" showAsIcon="1" r:id="rId7" imgW="1142280" imgH="686880" progId="Packag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692696"/>
                        <a:ext cx="1143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 descr="C:\Users\gui\Desktop\PTC5750-master\Results\Artificial\Log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" t="38959" r="46405" b="3150"/>
          <a:stretch/>
        </p:blipFill>
        <p:spPr bwMode="auto">
          <a:xfrm>
            <a:off x="611560" y="1772816"/>
            <a:ext cx="6660232" cy="468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0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266344"/>
            <a:ext cx="7772400" cy="1362456"/>
          </a:xfrm>
        </p:spPr>
        <p:txBody>
          <a:bodyPr/>
          <a:lstStyle/>
          <a:p>
            <a:r>
              <a:rPr lang="en-US" dirty="0" err="1" smtClean="0"/>
              <a:t>Resultados</a:t>
            </a:r>
            <a:endParaRPr lang="en-US" dirty="0"/>
          </a:p>
        </p:txBody>
      </p:sp>
      <p:graphicFrame>
        <p:nvGraphicFramePr>
          <p:cNvPr id="3" name="Object 2">
            <a:hlinkClick r:id="rId3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32300"/>
              </p:ext>
            </p:extLst>
          </p:nvPr>
        </p:nvGraphicFramePr>
        <p:xfrm>
          <a:off x="6300192" y="692696"/>
          <a:ext cx="1687512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ackager Shell Object" showAsIcon="1" r:id="rId4" imgW="1687680" imgH="686880" progId="Package">
                  <p:embed/>
                </p:oleObj>
              </mc:Choice>
              <mc:Fallback>
                <p:oleObj name="Packager Shell Object" showAsIcon="1" r:id="rId4" imgW="1687680" imgH="686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0192" y="692696"/>
                        <a:ext cx="1687512" cy="687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C:\Users\gui\Desktop\PTC5750-master\Results\Live\Lo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39833" r="45501" b="2606"/>
          <a:stretch/>
        </p:blipFill>
        <p:spPr bwMode="auto">
          <a:xfrm>
            <a:off x="323528" y="1772815"/>
            <a:ext cx="7181385" cy="49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0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266344"/>
            <a:ext cx="7772400" cy="1362456"/>
          </a:xfrm>
        </p:spPr>
        <p:txBody>
          <a:bodyPr/>
          <a:lstStyle/>
          <a:p>
            <a:r>
              <a:rPr lang="en-US" dirty="0" err="1" smtClean="0"/>
              <a:t>Conclusão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0352" y="2204864"/>
            <a:ext cx="7772400" cy="4392488"/>
          </a:xfrm>
        </p:spPr>
        <p:txBody>
          <a:bodyPr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/>
              <a:t>O </a:t>
            </a:r>
            <a:r>
              <a:rPr lang="en-US" sz="3200" dirty="0" err="1" smtClean="0"/>
              <a:t>algoritmo</a:t>
            </a:r>
            <a:r>
              <a:rPr lang="en-US" sz="3200" dirty="0" smtClean="0"/>
              <a:t> </a:t>
            </a:r>
            <a:r>
              <a:rPr lang="en-US" sz="3200" dirty="0" err="1" smtClean="0"/>
              <a:t>pode</a:t>
            </a:r>
            <a:r>
              <a:rPr lang="en-US" sz="3200" dirty="0" smtClean="0"/>
              <a:t> </a:t>
            </a:r>
            <a:r>
              <a:rPr lang="en-US" sz="3200" dirty="0" err="1" smtClean="0"/>
              <a:t>ser</a:t>
            </a:r>
            <a:r>
              <a:rPr lang="en-US" sz="3200" dirty="0" smtClean="0"/>
              <a:t> </a:t>
            </a:r>
            <a:r>
              <a:rPr lang="en-US" sz="3200" dirty="0" err="1" smtClean="0"/>
              <a:t>implementado</a:t>
            </a:r>
            <a:r>
              <a:rPr lang="en-US" sz="3200" dirty="0" smtClean="0"/>
              <a:t> </a:t>
            </a:r>
            <a:r>
              <a:rPr lang="en-US" sz="3200" dirty="0" err="1" smtClean="0"/>
              <a:t>para</a:t>
            </a:r>
            <a:r>
              <a:rPr lang="en-US" sz="3200" dirty="0" smtClean="0"/>
              <a:t> </a:t>
            </a:r>
            <a:r>
              <a:rPr lang="en-US" sz="3200" dirty="0" err="1" smtClean="0"/>
              <a:t>algumas</a:t>
            </a:r>
            <a:r>
              <a:rPr lang="en-US" sz="3200" dirty="0" smtClean="0"/>
              <a:t> </a:t>
            </a:r>
            <a:r>
              <a:rPr lang="en-US" sz="3200" dirty="0" err="1" smtClean="0"/>
              <a:t>aplicações</a:t>
            </a:r>
            <a:r>
              <a:rPr lang="en-US" sz="3200" dirty="0" smtClean="0"/>
              <a:t> de tempo real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200" dirty="0" smtClean="0"/>
              <a:t>O </a:t>
            </a:r>
            <a:r>
              <a:rPr lang="en-US" sz="3200" dirty="0" err="1" smtClean="0"/>
              <a:t>algoritmo</a:t>
            </a:r>
            <a:r>
              <a:rPr lang="en-US" sz="3200" dirty="0" smtClean="0"/>
              <a:t> é </a:t>
            </a:r>
            <a:r>
              <a:rPr lang="en-US" sz="3200" dirty="0" err="1" smtClean="0"/>
              <a:t>facilmente</a:t>
            </a:r>
            <a:r>
              <a:rPr lang="en-US" sz="3200" dirty="0" smtClean="0"/>
              <a:t> </a:t>
            </a:r>
            <a:r>
              <a:rPr lang="en-US" sz="3200" dirty="0" err="1" smtClean="0"/>
              <a:t>implementado</a:t>
            </a:r>
            <a:r>
              <a:rPr lang="en-US" sz="3200" dirty="0" smtClean="0"/>
              <a:t> </a:t>
            </a:r>
            <a:r>
              <a:rPr lang="en-US" sz="3200" dirty="0" err="1" smtClean="0"/>
              <a:t>hoje</a:t>
            </a:r>
            <a:r>
              <a:rPr lang="en-US" sz="3200" dirty="0" smtClean="0"/>
              <a:t> </a:t>
            </a:r>
            <a:r>
              <a:rPr lang="en-US" sz="3200" dirty="0" err="1" smtClean="0"/>
              <a:t>em</a:t>
            </a:r>
            <a:r>
              <a:rPr lang="en-US" sz="3200" dirty="0" smtClean="0"/>
              <a:t> </a:t>
            </a:r>
            <a:r>
              <a:rPr lang="en-US" sz="3200" dirty="0" err="1" smtClean="0"/>
              <a:t>dia</a:t>
            </a:r>
            <a:endParaRPr lang="en-US" sz="32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200" dirty="0" err="1" smtClean="0"/>
              <a:t>Melhorias</a:t>
            </a:r>
            <a:r>
              <a:rPr lang="en-US" sz="3200" dirty="0" smtClean="0"/>
              <a:t> no script </a:t>
            </a:r>
            <a:r>
              <a:rPr lang="en-US" sz="3200" dirty="0" err="1" smtClean="0"/>
              <a:t>devem</a:t>
            </a:r>
            <a:r>
              <a:rPr lang="en-US" sz="3200" dirty="0" smtClean="0"/>
              <a:t> </a:t>
            </a:r>
            <a:r>
              <a:rPr lang="en-US" sz="3200" dirty="0" err="1" smtClean="0"/>
              <a:t>ser</a:t>
            </a:r>
            <a:r>
              <a:rPr lang="en-US" sz="3200" dirty="0" smtClean="0"/>
              <a:t> </a:t>
            </a:r>
            <a:r>
              <a:rPr lang="en-US" sz="3200" dirty="0" err="1" smtClean="0"/>
              <a:t>considerados</a:t>
            </a:r>
            <a:r>
              <a:rPr lang="en-US" sz="3200" dirty="0" smtClean="0"/>
              <a:t> </a:t>
            </a:r>
            <a:r>
              <a:rPr lang="en-US" sz="3200" dirty="0" err="1" smtClean="0"/>
              <a:t>para</a:t>
            </a:r>
            <a:r>
              <a:rPr lang="en-US" sz="3200" dirty="0" smtClean="0"/>
              <a:t> </a:t>
            </a:r>
            <a:r>
              <a:rPr lang="en-US" sz="3200" dirty="0" err="1" smtClean="0"/>
              <a:t>tirar</a:t>
            </a:r>
            <a:r>
              <a:rPr lang="en-US" sz="3200" dirty="0" smtClean="0"/>
              <a:t> </a:t>
            </a:r>
            <a:r>
              <a:rPr lang="en-US" sz="3200" dirty="0" err="1" smtClean="0"/>
              <a:t>falso</a:t>
            </a:r>
            <a:r>
              <a:rPr lang="en-US" sz="3200" dirty="0"/>
              <a:t> </a:t>
            </a:r>
            <a:r>
              <a:rPr lang="en-US" sz="3200" dirty="0" err="1" smtClean="0"/>
              <a:t>positivo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810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266344"/>
            <a:ext cx="7772400" cy="1362456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0352" y="2204864"/>
            <a:ext cx="7772400" cy="4392488"/>
          </a:xfrm>
        </p:spPr>
        <p:txBody>
          <a:bodyPr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Objetivo</a:t>
            </a:r>
            <a:endParaRPr lang="en-US" sz="36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Metodologia</a:t>
            </a:r>
            <a:endParaRPr lang="en-US" sz="36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Implementação</a:t>
            </a:r>
            <a:endParaRPr lang="en-US" sz="36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Resultados</a:t>
            </a:r>
            <a:endParaRPr lang="en-US" sz="36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Conclusão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038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266344"/>
            <a:ext cx="7772400" cy="1362456"/>
          </a:xfrm>
        </p:spPr>
        <p:txBody>
          <a:bodyPr/>
          <a:lstStyle/>
          <a:p>
            <a:r>
              <a:rPr lang="en-US" dirty="0" err="1" smtClean="0"/>
              <a:t>Objetivo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0352" y="2204864"/>
            <a:ext cx="7772400" cy="4392488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Implementar</a:t>
            </a:r>
            <a:r>
              <a:rPr lang="en-US" sz="4000" dirty="0" smtClean="0"/>
              <a:t> o </a:t>
            </a:r>
            <a:r>
              <a:rPr lang="en-US" sz="4000" dirty="0" err="1" smtClean="0"/>
              <a:t>clássico</a:t>
            </a:r>
            <a:r>
              <a:rPr lang="en-US" sz="4000" dirty="0" smtClean="0"/>
              <a:t> </a:t>
            </a:r>
            <a:r>
              <a:rPr lang="en-US" sz="4000" dirty="0" err="1" smtClean="0"/>
              <a:t>algoritmo</a:t>
            </a:r>
            <a:r>
              <a:rPr lang="en-US" sz="4000" dirty="0" smtClean="0"/>
              <a:t> de Lucas-</a:t>
            </a:r>
            <a:r>
              <a:rPr lang="en-US" sz="4000" dirty="0" err="1" smtClean="0"/>
              <a:t>Kanade</a:t>
            </a:r>
            <a:r>
              <a:rPr lang="en-US" sz="4000" dirty="0" smtClean="0"/>
              <a:t> </a:t>
            </a:r>
            <a:r>
              <a:rPr lang="en-US" sz="4000" dirty="0" err="1" smtClean="0"/>
              <a:t>em</a:t>
            </a:r>
            <a:r>
              <a:rPr lang="en-US" sz="4000" dirty="0" smtClean="0"/>
              <a:t> </a:t>
            </a:r>
            <a:r>
              <a:rPr lang="en-US" sz="4000" dirty="0" err="1" smtClean="0"/>
              <a:t>uma</a:t>
            </a:r>
            <a:r>
              <a:rPr lang="en-US" sz="4000" dirty="0" smtClean="0"/>
              <a:t> </a:t>
            </a:r>
            <a:r>
              <a:rPr lang="en-US" sz="4000" dirty="0" err="1" smtClean="0"/>
              <a:t>aplicação</a:t>
            </a:r>
            <a:r>
              <a:rPr lang="en-US" sz="4000" dirty="0" smtClean="0"/>
              <a:t> </a:t>
            </a:r>
            <a:r>
              <a:rPr lang="en-US" sz="4000" dirty="0" err="1" smtClean="0"/>
              <a:t>em</a:t>
            </a:r>
            <a:r>
              <a:rPr lang="en-US" sz="4000" dirty="0" smtClean="0"/>
              <a:t> tempo real </a:t>
            </a:r>
            <a:r>
              <a:rPr lang="en-US" sz="4000" dirty="0" err="1" smtClean="0"/>
              <a:t>utilizando</a:t>
            </a:r>
            <a:r>
              <a:rPr lang="en-US" sz="4000" dirty="0" smtClean="0"/>
              <a:t> </a:t>
            </a:r>
            <a:r>
              <a:rPr lang="en-US" sz="4000" dirty="0" err="1" smtClean="0"/>
              <a:t>plataformas</a:t>
            </a:r>
            <a:r>
              <a:rPr lang="en-US" sz="4000" dirty="0" smtClean="0"/>
              <a:t> </a:t>
            </a:r>
            <a:r>
              <a:rPr lang="en-US" sz="4000" dirty="0" err="1" smtClean="0"/>
              <a:t>atuais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038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266344"/>
            <a:ext cx="7772400" cy="1362456"/>
          </a:xfrm>
        </p:spPr>
        <p:txBody>
          <a:bodyPr/>
          <a:lstStyle/>
          <a:p>
            <a:r>
              <a:rPr lang="en-US" dirty="0" err="1" smtClean="0"/>
              <a:t>Metodologia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0352" y="2204864"/>
            <a:ext cx="7772400" cy="4392488"/>
          </a:xfrm>
        </p:spPr>
        <p:txBody>
          <a:bodyPr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Estimação</a:t>
            </a:r>
            <a:r>
              <a:rPr lang="en-US" sz="3600" dirty="0" smtClean="0"/>
              <a:t> de </a:t>
            </a:r>
            <a:r>
              <a:rPr lang="en-US" sz="3600" i="1" dirty="0" smtClean="0"/>
              <a:t>optical-flow</a:t>
            </a:r>
            <a:r>
              <a:rPr lang="en-US" sz="3600" dirty="0" smtClean="0"/>
              <a:t> </a:t>
            </a:r>
            <a:r>
              <a:rPr lang="en-US" sz="3600" dirty="0" err="1" smtClean="0"/>
              <a:t>utilizando</a:t>
            </a:r>
            <a:r>
              <a:rPr lang="en-US" sz="3600" dirty="0" smtClean="0"/>
              <a:t> LK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Método</a:t>
            </a:r>
            <a:r>
              <a:rPr lang="en-US" sz="3600" dirty="0" smtClean="0"/>
              <a:t> de Shi-</a:t>
            </a:r>
            <a:r>
              <a:rPr lang="en-US" sz="3600" dirty="0" err="1" smtClean="0"/>
              <a:t>Tomasi</a:t>
            </a:r>
            <a:r>
              <a:rPr lang="en-US" sz="3600" dirty="0" smtClean="0"/>
              <a:t> 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Aplicação</a:t>
            </a:r>
            <a:r>
              <a:rPr lang="en-US" sz="3600" dirty="0" smtClean="0"/>
              <a:t> do </a:t>
            </a:r>
            <a:r>
              <a:rPr lang="en-US" sz="3600" dirty="0" err="1" smtClean="0"/>
              <a:t>algoritmo</a:t>
            </a:r>
            <a:r>
              <a:rPr lang="en-US" sz="3600" dirty="0" smtClean="0"/>
              <a:t> de </a:t>
            </a:r>
            <a:r>
              <a:rPr lang="en-US" sz="3600" dirty="0" err="1" smtClean="0"/>
              <a:t>pirâmide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7810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266344"/>
            <a:ext cx="7772400" cy="1362456"/>
          </a:xfrm>
        </p:spPr>
        <p:txBody>
          <a:bodyPr/>
          <a:lstStyle/>
          <a:p>
            <a:r>
              <a:rPr lang="en-US" dirty="0" err="1" smtClean="0"/>
              <a:t>Metodologia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0352" y="2204864"/>
            <a:ext cx="7772400" cy="4392488"/>
          </a:xfrm>
        </p:spPr>
        <p:txBody>
          <a:bodyPr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Estimação</a:t>
            </a:r>
            <a:r>
              <a:rPr lang="en-US" sz="3600" dirty="0" smtClean="0"/>
              <a:t> de </a:t>
            </a:r>
            <a:r>
              <a:rPr lang="en-US" sz="3600" i="1" dirty="0" smtClean="0"/>
              <a:t>optical-flow</a:t>
            </a:r>
            <a:r>
              <a:rPr lang="en-US" sz="3600" dirty="0" smtClean="0"/>
              <a:t> </a:t>
            </a:r>
            <a:r>
              <a:rPr lang="en-US" sz="3600" dirty="0" err="1" smtClean="0"/>
              <a:t>utilizando</a:t>
            </a:r>
            <a:r>
              <a:rPr lang="en-US" sz="3600" dirty="0" smtClean="0"/>
              <a:t> LK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29000"/>
            <a:ext cx="3106266" cy="241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5877272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Fonte</a:t>
            </a:r>
            <a:r>
              <a:rPr lang="en-US" dirty="0" smtClean="0"/>
              <a:t>: </a:t>
            </a:r>
            <a:r>
              <a:rPr lang="en-US" dirty="0"/>
              <a:t>B.D. Lucas and T. </a:t>
            </a:r>
            <a:r>
              <a:rPr lang="en-US" dirty="0" err="1"/>
              <a:t>Kanade</a:t>
            </a:r>
            <a:r>
              <a:rPr lang="en-US" dirty="0"/>
              <a:t>, “An Iterative </a:t>
            </a:r>
            <a:r>
              <a:rPr lang="en-US" dirty="0" smtClean="0"/>
              <a:t>Image Registration </a:t>
            </a:r>
            <a:r>
              <a:rPr lang="en-US" dirty="0"/>
              <a:t>Technique with an Application </a:t>
            </a:r>
            <a:r>
              <a:rPr lang="en-US" dirty="0" smtClean="0"/>
              <a:t>to </a:t>
            </a:r>
            <a:r>
              <a:rPr lang="de-DE" dirty="0" smtClean="0"/>
              <a:t>Stereo </a:t>
            </a:r>
            <a:r>
              <a:rPr lang="de-DE" dirty="0"/>
              <a:t>Vision”, DARPA Image </a:t>
            </a:r>
            <a:r>
              <a:rPr lang="de-DE" dirty="0" smtClean="0"/>
              <a:t>Understanding </a:t>
            </a:r>
            <a:r>
              <a:rPr lang="en-US" dirty="0" smtClean="0"/>
              <a:t>Workshop</a:t>
            </a:r>
            <a:r>
              <a:rPr lang="en-US" dirty="0"/>
              <a:t>, 1981, pp121–130 (see also </a:t>
            </a:r>
            <a:r>
              <a:rPr lang="en-US" dirty="0" smtClean="0"/>
              <a:t>IJCAI’81, pp674</a:t>
            </a:r>
            <a:r>
              <a:rPr lang="en-US" dirty="0"/>
              <a:t>– 679)</a:t>
            </a:r>
          </a:p>
        </p:txBody>
      </p:sp>
    </p:spTree>
    <p:extLst>
      <p:ext uri="{BB962C8B-B14F-4D97-AF65-F5344CB8AC3E}">
        <p14:creationId xmlns:p14="http://schemas.microsoft.com/office/powerpoint/2010/main" val="35558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266344"/>
            <a:ext cx="7772400" cy="1362456"/>
          </a:xfrm>
        </p:spPr>
        <p:txBody>
          <a:bodyPr/>
          <a:lstStyle/>
          <a:p>
            <a:r>
              <a:rPr lang="en-US" dirty="0" err="1" smtClean="0"/>
              <a:t>Metodologia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0352" y="2204864"/>
            <a:ext cx="7772400" cy="4392488"/>
          </a:xfrm>
        </p:spPr>
        <p:txBody>
          <a:bodyPr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Método</a:t>
            </a:r>
            <a:r>
              <a:rPr lang="en-US" sz="3600" dirty="0" smtClean="0"/>
              <a:t> de Shi-</a:t>
            </a:r>
            <a:r>
              <a:rPr lang="en-US" sz="3600" dirty="0" err="1" smtClean="0"/>
              <a:t>Tomasi</a:t>
            </a:r>
            <a:endParaRPr lang="en-US" sz="3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3094459" cy="315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97896" y="5373576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Fonte</a:t>
            </a:r>
            <a:r>
              <a:rPr lang="en-US" dirty="0"/>
              <a:t>: https://docs.opencv.org/3.0-beta/doc/py_tutorials/py_feature2d/py_shi_tomasi/py_shi_tomasi.html</a:t>
            </a:r>
          </a:p>
        </p:txBody>
      </p:sp>
    </p:spTree>
    <p:extLst>
      <p:ext uri="{BB962C8B-B14F-4D97-AF65-F5344CB8AC3E}">
        <p14:creationId xmlns:p14="http://schemas.microsoft.com/office/powerpoint/2010/main" val="35558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266344"/>
            <a:ext cx="7772400" cy="1362456"/>
          </a:xfrm>
        </p:spPr>
        <p:txBody>
          <a:bodyPr/>
          <a:lstStyle/>
          <a:p>
            <a:r>
              <a:rPr lang="en-US" dirty="0" err="1" smtClean="0"/>
              <a:t>Metodologia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0352" y="2204864"/>
            <a:ext cx="7772400" cy="4392488"/>
          </a:xfrm>
        </p:spPr>
        <p:txBody>
          <a:bodyPr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Aplicação</a:t>
            </a:r>
            <a:r>
              <a:rPr lang="en-US" sz="3600" dirty="0" smtClean="0"/>
              <a:t> do </a:t>
            </a:r>
            <a:r>
              <a:rPr lang="en-US" sz="3600" dirty="0" err="1" smtClean="0"/>
              <a:t>algoritmo</a:t>
            </a:r>
            <a:r>
              <a:rPr lang="en-US" sz="3600" dirty="0" smtClean="0"/>
              <a:t> de </a:t>
            </a:r>
            <a:r>
              <a:rPr lang="en-US" sz="3600" dirty="0" err="1" smtClean="0"/>
              <a:t>pirâmide</a:t>
            </a:r>
            <a:endParaRPr lang="en-US" sz="3600" dirty="0" smtClean="0"/>
          </a:p>
        </p:txBody>
      </p:sp>
      <p:pic>
        <p:nvPicPr>
          <p:cNvPr id="3074" name="Picture 2" descr="Image result for lucas-kanade pyram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17235"/>
            <a:ext cx="4774729" cy="291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57528" y="5445224"/>
            <a:ext cx="3286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Fonte</a:t>
            </a:r>
            <a:r>
              <a:rPr lang="en-US" dirty="0"/>
              <a:t>: http://eric-yuan.me/coarse-to-fine-optical-flow/</a:t>
            </a:r>
          </a:p>
        </p:txBody>
      </p:sp>
    </p:spTree>
    <p:extLst>
      <p:ext uri="{BB962C8B-B14F-4D97-AF65-F5344CB8AC3E}">
        <p14:creationId xmlns:p14="http://schemas.microsoft.com/office/powerpoint/2010/main" val="355584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266344"/>
            <a:ext cx="7772400" cy="1362456"/>
          </a:xfrm>
        </p:spPr>
        <p:txBody>
          <a:bodyPr/>
          <a:lstStyle/>
          <a:p>
            <a:r>
              <a:rPr lang="en-US" dirty="0" err="1" smtClean="0"/>
              <a:t>Implementação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0352" y="2204864"/>
            <a:ext cx="7772400" cy="4392488"/>
          </a:xfrm>
        </p:spPr>
        <p:txBody>
          <a:bodyPr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Python 3.5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smtClean="0"/>
              <a:t>Raspberry  Pi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OpenCV</a:t>
            </a:r>
            <a:endParaRPr lang="en-US" sz="3600" dirty="0" smtClean="0"/>
          </a:p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Vídeo</a:t>
            </a:r>
            <a:r>
              <a:rPr lang="en-US" sz="3600" dirty="0" smtClean="0"/>
              <a:t> artificial </a:t>
            </a:r>
            <a:r>
              <a:rPr lang="en-US" sz="3600" dirty="0" err="1" smtClean="0"/>
              <a:t>para</a:t>
            </a:r>
            <a:r>
              <a:rPr lang="en-US" sz="3600" dirty="0" smtClean="0"/>
              <a:t> </a:t>
            </a:r>
            <a:r>
              <a:rPr lang="en-US" sz="3600" dirty="0" err="1" smtClean="0"/>
              <a:t>validação</a:t>
            </a:r>
            <a:r>
              <a:rPr lang="en-US" sz="3600" dirty="0" smtClean="0"/>
              <a:t> do script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810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0352" y="266344"/>
            <a:ext cx="7772400" cy="1362456"/>
          </a:xfrm>
        </p:spPr>
        <p:txBody>
          <a:bodyPr/>
          <a:lstStyle/>
          <a:p>
            <a:r>
              <a:rPr lang="en-US" dirty="0" err="1" smtClean="0"/>
              <a:t>Implementação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00808"/>
            <a:ext cx="2655079" cy="472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57528" y="5445224"/>
            <a:ext cx="328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Fonte</a:t>
            </a:r>
            <a:r>
              <a:rPr lang="en-US" dirty="0"/>
              <a:t>: </a:t>
            </a:r>
            <a:r>
              <a:rPr lang="en-US" dirty="0" err="1" smtClean="0"/>
              <a:t>Autor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0352" y="2204864"/>
            <a:ext cx="7772400" cy="4392488"/>
          </a:xfrm>
        </p:spPr>
        <p:txBody>
          <a:bodyPr>
            <a:norm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sz="3600" dirty="0" err="1" smtClean="0"/>
              <a:t>i.e</a:t>
            </a:r>
            <a:r>
              <a:rPr lang="en-US" sz="3600" dirty="0" smtClean="0"/>
              <a:t>…….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810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50</TotalTime>
  <Words>167</Words>
  <Application>Microsoft Office PowerPoint</Application>
  <PresentationFormat>On-screen Show (4:3)</PresentationFormat>
  <Paragraphs>40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Flow</vt:lpstr>
      <vt:lpstr>Package</vt:lpstr>
      <vt:lpstr>Universidade de São Paulo PTC5750 </vt:lpstr>
      <vt:lpstr>Agenda</vt:lpstr>
      <vt:lpstr>Objetivo</vt:lpstr>
      <vt:lpstr>Metodologia</vt:lpstr>
      <vt:lpstr>Metodologia</vt:lpstr>
      <vt:lpstr>Metodologia</vt:lpstr>
      <vt:lpstr>Metodologia</vt:lpstr>
      <vt:lpstr>Implementação</vt:lpstr>
      <vt:lpstr>Implementação</vt:lpstr>
      <vt:lpstr>Resultados</vt:lpstr>
      <vt:lpstr>Resultados</vt:lpstr>
      <vt:lpstr>Conclusão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Universidade de São Paulo PTC5750</dc:title>
  <dc:creator>gui</dc:creator>
  <cp:lastModifiedBy>gui</cp:lastModifiedBy>
  <cp:revision>10</cp:revision>
  <dcterms:created xsi:type="dcterms:W3CDTF">2017-12-06T15:56:41Z</dcterms:created>
  <dcterms:modified xsi:type="dcterms:W3CDTF">2017-12-06T17:37:58Z</dcterms:modified>
</cp:coreProperties>
</file>